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274" r:id="rId3"/>
    <p:sldId id="277" r:id="rId4"/>
    <p:sldId id="278" r:id="rId5"/>
    <p:sldId id="279" r:id="rId6"/>
    <p:sldId id="280" r:id="rId7"/>
    <p:sldId id="306" r:id="rId8"/>
    <p:sldId id="307" r:id="rId9"/>
    <p:sldId id="308" r:id="rId10"/>
    <p:sldId id="309" r:id="rId11"/>
    <p:sldId id="311" r:id="rId12"/>
    <p:sldId id="257" r:id="rId13"/>
    <p:sldId id="258" r:id="rId14"/>
    <p:sldId id="259" r:id="rId15"/>
    <p:sldId id="260" r:id="rId16"/>
    <p:sldId id="261" r:id="rId17"/>
    <p:sldId id="262" r:id="rId18"/>
    <p:sldId id="265" r:id="rId19"/>
    <p:sldId id="266" r:id="rId20"/>
    <p:sldId id="267" r:id="rId21"/>
    <p:sldId id="268" r:id="rId22"/>
    <p:sldId id="271" r:id="rId23"/>
    <p:sldId id="272" r:id="rId24"/>
    <p:sldId id="269" r:id="rId25"/>
    <p:sldId id="270" r:id="rId26"/>
    <p:sldId id="263" r:id="rId27"/>
    <p:sldId id="264" r:id="rId28"/>
    <p:sldId id="281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270"/>
    </p:cViewPr>
  </p:sorterViewPr>
  <p:notesViewPr>
    <p:cSldViewPr>
      <p:cViewPr varScale="1">
        <p:scale>
          <a:sx n="54" d="100"/>
          <a:sy n="54" d="100"/>
        </p:scale>
        <p:origin x="-1662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99309-8443-4569-B86C-CDF7B3AA1A5D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F45D8-3983-4EFD-A4FA-CF35509BF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44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98B9E9-484C-4F99-B62D-CD849D9690FC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E718D-DEC7-4BD2-93DF-0A87306DD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43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E718D-DEC7-4BD2-93DF-0A87306DD9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8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6E618-5EF9-4EF9-9936-B9E9411C4BCD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2861-E1B6-4C6C-B3D7-3D98A26F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37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6E618-5EF9-4EF9-9936-B9E9411C4BCD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2861-E1B6-4C6C-B3D7-3D98A26F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66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6E618-5EF9-4EF9-9936-B9E9411C4BCD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2861-E1B6-4C6C-B3D7-3D98A26F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50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6E618-5EF9-4EF9-9936-B9E9411C4BCD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2861-E1B6-4C6C-B3D7-3D98A26F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628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6E618-5EF9-4EF9-9936-B9E9411C4BCD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2861-E1B6-4C6C-B3D7-3D98A26F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53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6E618-5EF9-4EF9-9936-B9E9411C4BCD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2861-E1B6-4C6C-B3D7-3D98A26F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17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6E618-5EF9-4EF9-9936-B9E9411C4BCD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2861-E1B6-4C6C-B3D7-3D98A26F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31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6E618-5EF9-4EF9-9936-B9E9411C4BCD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2861-E1B6-4C6C-B3D7-3D98A26F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51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6E618-5EF9-4EF9-9936-B9E9411C4BCD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2861-E1B6-4C6C-B3D7-3D98A26F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81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6E618-5EF9-4EF9-9936-B9E9411C4BCD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2861-E1B6-4C6C-B3D7-3D98A26F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78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6E618-5EF9-4EF9-9936-B9E9411C4BCD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2861-E1B6-4C6C-B3D7-3D98A26F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39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6E618-5EF9-4EF9-9936-B9E9411C4BCD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D2861-E1B6-4C6C-B3D7-3D98A26F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5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R" dirty="0" smtClean="0"/>
              <a:t>¿Qué está haciendo?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R" dirty="0" smtClean="0"/>
              <a:t>Español 2</a:t>
            </a:r>
          </a:p>
          <a:p>
            <a:r>
              <a:rPr lang="es-CR" dirty="0" smtClean="0"/>
              <a:t>Capítulo 6B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85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164" y="304800"/>
            <a:ext cx="8229600" cy="1143000"/>
          </a:xfrm>
        </p:spPr>
        <p:txBody>
          <a:bodyPr>
            <a:normAutofit/>
          </a:bodyPr>
          <a:lstStyle/>
          <a:p>
            <a:r>
              <a:rPr lang="es-CR" sz="4000" dirty="0" smtClean="0"/>
              <a:t>              Los toros están corriendo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76400"/>
            <a:ext cx="72390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57200" y="152400"/>
            <a:ext cx="1447800" cy="1600200"/>
          </a:xfrm>
          <a:prstGeom prst="wedgeRoundRectCallout">
            <a:avLst>
              <a:gd name="adj1" fmla="val 43600"/>
              <a:gd name="adj2" fmla="val 78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dirty="0" smtClean="0"/>
              <a:t>¡¡Nosotros estamos corriendo también!!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550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Los estudiantes están aprendiendo.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2438400"/>
            <a:ext cx="5922362" cy="403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533400" y="1447800"/>
            <a:ext cx="2819400" cy="1447800"/>
          </a:xfrm>
          <a:prstGeom prst="wedgeRoundRectCallout">
            <a:avLst>
              <a:gd name="adj1" fmla="val 88586"/>
              <a:gd name="adj2" fmla="val 663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dirty="0" smtClean="0"/>
              <a:t>Ustedes no están corriendo.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216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¿Qué está haciendo la muchacha?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C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1482361"/>
            <a:ext cx="2971800" cy="4465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103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Está jugando al fútbol.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1482361"/>
            <a:ext cx="2971800" cy="4465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98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¿Qué está haciendo el muchacho?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49988"/>
            <a:ext cx="7246493" cy="482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43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Está lavando el coche.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502111"/>
            <a:ext cx="6788878" cy="4517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44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R" dirty="0" smtClean="0"/>
              <a:t>¿Qué está haciendo la familia?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600201"/>
            <a:ext cx="7848600" cy="446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La familia está comiendo.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35" y="1631852"/>
            <a:ext cx="7852329" cy="446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1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¿Qué está haciendo la </a:t>
            </a:r>
            <a:r>
              <a:rPr lang="es-CR" dirty="0" err="1" smtClean="0"/>
              <a:t>senora</a:t>
            </a:r>
            <a:r>
              <a:rPr lang="es-CR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11283"/>
            <a:ext cx="5791199" cy="431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446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Est</a:t>
            </a:r>
            <a:r>
              <a:rPr lang="es-CR" dirty="0" smtClean="0"/>
              <a:t>á vendiendo una casa.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149" y="1705010"/>
            <a:ext cx="5791702" cy="431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13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¿Te acuerdas del verbo estar?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4800" dirty="0" smtClean="0"/>
              <a:t>Escribe la conjugación:</a:t>
            </a:r>
          </a:p>
        </p:txBody>
      </p:sp>
    </p:spTree>
    <p:extLst>
      <p:ext uri="{BB962C8B-B14F-4D97-AF65-F5344CB8AC3E}">
        <p14:creationId xmlns:p14="http://schemas.microsoft.com/office/powerpoint/2010/main" val="2108897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R" dirty="0" smtClean="0"/>
              <a:t>¿Qué están haciendo los estudiantes?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5386"/>
            <a:ext cx="6858000" cy="456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119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Los estudiantes están escribiendo.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996" y="1600200"/>
            <a:ext cx="679800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656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R" dirty="0" smtClean="0"/>
              <a:t>¿Qué están haciendo las camareras?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41714"/>
            <a:ext cx="7010399" cy="5007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84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s-CR" dirty="0" smtClean="0"/>
              <a:t>Las camareras están sirviendo la comida.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172" y="1600200"/>
            <a:ext cx="633965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41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R" dirty="0" smtClean="0"/>
              <a:t>¿Qué están haciendo los niños?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04187"/>
            <a:ext cx="6927273" cy="481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84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Los niños están durmiendo*.</a:t>
            </a:r>
            <a:endParaRPr lang="en-US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890" y="1600200"/>
            <a:ext cx="650822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64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¿Qué está haciendo el señor?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05000"/>
            <a:ext cx="6615438" cy="461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42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Está leyendo</a:t>
            </a:r>
            <a:r>
              <a:rPr lang="en-US" dirty="0" smtClean="0"/>
              <a:t>*</a:t>
            </a:r>
            <a:r>
              <a:rPr lang="es-CR" dirty="0" smtClean="0"/>
              <a:t> un periódico.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02" y="1600200"/>
            <a:ext cx="649559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17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err="1" smtClean="0"/>
              <a:t>Hmmm</a:t>
            </a:r>
            <a:r>
              <a:rPr lang="es-CR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err="1" smtClean="0"/>
              <a:t>Let</a:t>
            </a:r>
            <a:r>
              <a:rPr lang="en-US" dirty="0" smtClean="0"/>
              <a:t>’s go through the slides again…</a:t>
            </a:r>
          </a:p>
          <a:p>
            <a:r>
              <a:rPr lang="en-US" dirty="0" smtClean="0"/>
              <a:t>See if you can figure out how to say what people are doing right now.</a:t>
            </a:r>
          </a:p>
          <a:p>
            <a:r>
              <a:rPr lang="en-US" dirty="0" smtClean="0"/>
              <a:t>Take notes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07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¿Qué está haciendo la muchacha?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C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1482361"/>
            <a:ext cx="2971800" cy="4465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95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" y="685800"/>
            <a:ext cx="6629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R" sz="3600" dirty="0" smtClean="0"/>
              <a:t>Yo estoy</a:t>
            </a:r>
          </a:p>
          <a:p>
            <a:r>
              <a:rPr lang="es-CR" sz="3600" dirty="0" smtClean="0"/>
              <a:t>Tú estás</a:t>
            </a:r>
          </a:p>
          <a:p>
            <a:r>
              <a:rPr lang="es-CR" sz="3600" dirty="0" smtClean="0"/>
              <a:t>Usted está</a:t>
            </a:r>
          </a:p>
          <a:p>
            <a:r>
              <a:rPr lang="es-CR" sz="3600" dirty="0" smtClean="0"/>
              <a:t>Él está</a:t>
            </a:r>
          </a:p>
          <a:p>
            <a:r>
              <a:rPr lang="es-CR" sz="3600" dirty="0" smtClean="0"/>
              <a:t>Ella está</a:t>
            </a:r>
          </a:p>
          <a:p>
            <a:r>
              <a:rPr lang="es-CR" sz="3600" dirty="0" smtClean="0"/>
              <a:t>Nosotros (as) estamos</a:t>
            </a:r>
          </a:p>
          <a:p>
            <a:r>
              <a:rPr lang="es-CR" sz="3600" dirty="0" smtClean="0"/>
              <a:t>Vosotros (as) estáis</a:t>
            </a:r>
          </a:p>
          <a:p>
            <a:r>
              <a:rPr lang="es-CR" sz="3600" dirty="0" smtClean="0"/>
              <a:t>Ustedes están</a:t>
            </a:r>
          </a:p>
          <a:p>
            <a:r>
              <a:rPr lang="es-CR" sz="3600" dirty="0" smtClean="0"/>
              <a:t>Ellos están</a:t>
            </a:r>
          </a:p>
          <a:p>
            <a:r>
              <a:rPr lang="es-CR" sz="3600" dirty="0" smtClean="0"/>
              <a:t>Ellas están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3275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>
                <a:solidFill>
                  <a:srgbClr val="7030A0"/>
                </a:solidFill>
              </a:rPr>
              <a:t>Está</a:t>
            </a:r>
            <a:r>
              <a:rPr lang="es-CR" dirty="0" smtClean="0"/>
              <a:t> jug</a:t>
            </a:r>
            <a:r>
              <a:rPr lang="es-CR" dirty="0" smtClean="0">
                <a:solidFill>
                  <a:srgbClr val="C00000"/>
                </a:solidFill>
              </a:rPr>
              <a:t>ando</a:t>
            </a:r>
            <a:r>
              <a:rPr lang="es-CR" dirty="0" smtClean="0"/>
              <a:t> al fútbol.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1482361"/>
            <a:ext cx="2971800" cy="4465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08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¿Qué está haciendo el muchacho?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49988"/>
            <a:ext cx="7246493" cy="482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11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>
                <a:solidFill>
                  <a:srgbClr val="7030A0"/>
                </a:solidFill>
              </a:rPr>
              <a:t>Está</a:t>
            </a:r>
            <a:r>
              <a:rPr lang="es-CR" dirty="0" smtClean="0"/>
              <a:t> lav</a:t>
            </a:r>
            <a:r>
              <a:rPr lang="es-CR" dirty="0" smtClean="0">
                <a:solidFill>
                  <a:srgbClr val="C00000"/>
                </a:solidFill>
              </a:rPr>
              <a:t>ando</a:t>
            </a:r>
            <a:r>
              <a:rPr lang="es-CR" dirty="0" smtClean="0"/>
              <a:t> el coche.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502111"/>
            <a:ext cx="6788878" cy="4517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25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R" dirty="0" smtClean="0"/>
              <a:t>¿Qué está haciendo la familia?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600201"/>
            <a:ext cx="7848600" cy="446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42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La familia </a:t>
            </a:r>
            <a:r>
              <a:rPr lang="es-CR" dirty="0" smtClean="0">
                <a:solidFill>
                  <a:srgbClr val="7030A0"/>
                </a:solidFill>
              </a:rPr>
              <a:t>está</a:t>
            </a:r>
            <a:r>
              <a:rPr lang="es-CR" dirty="0" smtClean="0"/>
              <a:t> com</a:t>
            </a:r>
            <a:r>
              <a:rPr lang="es-CR" dirty="0" smtClean="0">
                <a:solidFill>
                  <a:srgbClr val="C00000"/>
                </a:solidFill>
              </a:rPr>
              <a:t>iendo</a:t>
            </a:r>
            <a:r>
              <a:rPr lang="es-CR" dirty="0" smtClean="0"/>
              <a:t>.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35" y="1631852"/>
            <a:ext cx="7852329" cy="446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6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¿Qué está haciendo la </a:t>
            </a:r>
            <a:r>
              <a:rPr lang="es-CR" dirty="0" err="1" smtClean="0"/>
              <a:t>senora</a:t>
            </a:r>
            <a:r>
              <a:rPr lang="es-CR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11283"/>
            <a:ext cx="5791199" cy="431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57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7030A0"/>
                </a:solidFill>
              </a:rPr>
              <a:t>Est</a:t>
            </a:r>
            <a:r>
              <a:rPr lang="es-CR" dirty="0" smtClean="0">
                <a:solidFill>
                  <a:srgbClr val="7030A0"/>
                </a:solidFill>
              </a:rPr>
              <a:t>á </a:t>
            </a:r>
            <a:r>
              <a:rPr lang="es-CR" dirty="0" smtClean="0"/>
              <a:t>vend</a:t>
            </a:r>
            <a:r>
              <a:rPr lang="es-CR" dirty="0" smtClean="0">
                <a:solidFill>
                  <a:srgbClr val="C00000"/>
                </a:solidFill>
              </a:rPr>
              <a:t>iendo</a:t>
            </a:r>
            <a:r>
              <a:rPr lang="es-CR" dirty="0" smtClean="0"/>
              <a:t> una casa.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149" y="1705010"/>
            <a:ext cx="5791702" cy="431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364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R" dirty="0" smtClean="0"/>
              <a:t>¿Qué están haciendo los estudiantes?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5386"/>
            <a:ext cx="6858000" cy="456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63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Los estudiantes </a:t>
            </a:r>
            <a:r>
              <a:rPr lang="es-CR" dirty="0" smtClean="0">
                <a:solidFill>
                  <a:srgbClr val="7030A0"/>
                </a:solidFill>
              </a:rPr>
              <a:t>están</a:t>
            </a:r>
            <a:r>
              <a:rPr lang="es-CR" dirty="0" smtClean="0"/>
              <a:t> escrib</a:t>
            </a:r>
            <a:r>
              <a:rPr lang="es-CR" dirty="0" smtClean="0">
                <a:solidFill>
                  <a:srgbClr val="C00000"/>
                </a:solidFill>
              </a:rPr>
              <a:t>iendo</a:t>
            </a:r>
            <a:r>
              <a:rPr lang="es-CR" dirty="0" smtClean="0"/>
              <a:t>.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996" y="1600200"/>
            <a:ext cx="679800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258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R" dirty="0" smtClean="0"/>
              <a:t>¿Qué están haciendo las camareras?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41714"/>
            <a:ext cx="7010399" cy="5007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473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¿Cómo se dice… en español?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R" dirty="0" err="1" smtClean="0"/>
              <a:t>To</a:t>
            </a:r>
            <a:r>
              <a:rPr lang="es-CR" dirty="0" smtClean="0"/>
              <a:t> do/</a:t>
            </a:r>
            <a:r>
              <a:rPr lang="es-CR" dirty="0" err="1" smtClean="0"/>
              <a:t>to</a:t>
            </a:r>
            <a:r>
              <a:rPr lang="es-CR" dirty="0" smtClean="0"/>
              <a:t> </a:t>
            </a:r>
            <a:r>
              <a:rPr lang="es-CR" dirty="0" err="1" smtClean="0"/>
              <a:t>make</a:t>
            </a:r>
            <a:endParaRPr lang="es-CR" dirty="0" smtClean="0"/>
          </a:p>
          <a:p>
            <a:r>
              <a:rPr lang="es-CR" dirty="0" err="1" smtClean="0"/>
              <a:t>To</a:t>
            </a:r>
            <a:r>
              <a:rPr lang="es-CR" dirty="0" smtClean="0"/>
              <a:t> </a:t>
            </a:r>
            <a:r>
              <a:rPr lang="es-CR" dirty="0" err="1" smtClean="0"/>
              <a:t>play</a:t>
            </a:r>
            <a:endParaRPr lang="es-CR" dirty="0" smtClean="0"/>
          </a:p>
          <a:p>
            <a:r>
              <a:rPr lang="es-CR" dirty="0" err="1" smtClean="0"/>
              <a:t>To</a:t>
            </a:r>
            <a:r>
              <a:rPr lang="es-CR" dirty="0" smtClean="0"/>
              <a:t> </a:t>
            </a:r>
            <a:r>
              <a:rPr lang="es-CR" dirty="0" err="1" smtClean="0"/>
              <a:t>wash</a:t>
            </a:r>
            <a:endParaRPr lang="es-CR" dirty="0" smtClean="0"/>
          </a:p>
          <a:p>
            <a:r>
              <a:rPr lang="es-CR" dirty="0" err="1" smtClean="0"/>
              <a:t>To</a:t>
            </a:r>
            <a:r>
              <a:rPr lang="es-CR" dirty="0" smtClean="0"/>
              <a:t> </a:t>
            </a:r>
            <a:r>
              <a:rPr lang="es-CR" dirty="0" err="1" smtClean="0"/>
              <a:t>eat</a:t>
            </a:r>
            <a:endParaRPr lang="es-CR" dirty="0" smtClean="0"/>
          </a:p>
          <a:p>
            <a:r>
              <a:rPr lang="es-CR" dirty="0" err="1" smtClean="0"/>
              <a:t>To</a:t>
            </a:r>
            <a:r>
              <a:rPr lang="es-CR" dirty="0" smtClean="0"/>
              <a:t> </a:t>
            </a:r>
            <a:r>
              <a:rPr lang="es-CR" dirty="0" err="1" smtClean="0"/>
              <a:t>write</a:t>
            </a:r>
            <a:endParaRPr lang="es-CR" dirty="0" smtClean="0"/>
          </a:p>
          <a:p>
            <a:r>
              <a:rPr lang="es-CR" dirty="0" err="1" smtClean="0"/>
              <a:t>To</a:t>
            </a:r>
            <a:r>
              <a:rPr lang="es-CR" dirty="0" smtClean="0"/>
              <a:t> </a:t>
            </a:r>
            <a:r>
              <a:rPr lang="es-CR" dirty="0" err="1" smtClean="0"/>
              <a:t>sell</a:t>
            </a:r>
            <a:endParaRPr lang="es-CR" dirty="0" smtClean="0"/>
          </a:p>
          <a:p>
            <a:r>
              <a:rPr lang="es-CR" dirty="0" err="1" smtClean="0"/>
              <a:t>To</a:t>
            </a:r>
            <a:r>
              <a:rPr lang="es-CR" dirty="0" smtClean="0"/>
              <a:t> </a:t>
            </a:r>
            <a:r>
              <a:rPr lang="es-CR" dirty="0" err="1" smtClean="0"/>
              <a:t>serve</a:t>
            </a:r>
            <a:endParaRPr lang="es-CR" dirty="0" smtClean="0"/>
          </a:p>
          <a:p>
            <a:r>
              <a:rPr lang="es-CR" dirty="0" err="1" smtClean="0"/>
              <a:t>To</a:t>
            </a:r>
            <a:r>
              <a:rPr lang="es-CR" dirty="0" smtClean="0"/>
              <a:t> </a:t>
            </a:r>
            <a:r>
              <a:rPr lang="es-CR" dirty="0" err="1" smtClean="0"/>
              <a:t>sleep</a:t>
            </a:r>
            <a:endParaRPr lang="es-CR" dirty="0" smtClean="0"/>
          </a:p>
          <a:p>
            <a:r>
              <a:rPr lang="es-CR" dirty="0" err="1" smtClean="0"/>
              <a:t>To</a:t>
            </a:r>
            <a:r>
              <a:rPr lang="es-CR" dirty="0" smtClean="0"/>
              <a:t> </a:t>
            </a:r>
            <a:r>
              <a:rPr lang="es-CR" dirty="0" err="1" smtClean="0"/>
              <a:t>read</a:t>
            </a:r>
            <a:endParaRPr lang="es-CR" dirty="0" smtClean="0"/>
          </a:p>
          <a:p>
            <a:endParaRPr lang="es-C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3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s-CR" dirty="0" smtClean="0"/>
              <a:t>Las camareras </a:t>
            </a:r>
            <a:r>
              <a:rPr lang="es-CR" dirty="0" smtClean="0">
                <a:solidFill>
                  <a:srgbClr val="7030A0"/>
                </a:solidFill>
              </a:rPr>
              <a:t>están </a:t>
            </a:r>
            <a:r>
              <a:rPr lang="es-CR" dirty="0" smtClean="0"/>
              <a:t>s</a:t>
            </a:r>
            <a:r>
              <a:rPr lang="es-CR" dirty="0" smtClean="0">
                <a:solidFill>
                  <a:srgbClr val="00B050"/>
                </a:solidFill>
              </a:rPr>
              <a:t>i</a:t>
            </a:r>
            <a:r>
              <a:rPr lang="es-CR" dirty="0" smtClean="0"/>
              <a:t>rv</a:t>
            </a:r>
            <a:r>
              <a:rPr lang="es-CR" dirty="0" smtClean="0">
                <a:solidFill>
                  <a:srgbClr val="C00000"/>
                </a:solidFill>
              </a:rPr>
              <a:t>iendo</a:t>
            </a:r>
            <a:r>
              <a:rPr lang="es-CR" dirty="0" smtClean="0"/>
              <a:t> la comida.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172" y="1600200"/>
            <a:ext cx="633965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28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R" dirty="0" smtClean="0"/>
              <a:t>¿Qué están haciendo los niños?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04187"/>
            <a:ext cx="6927273" cy="481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177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Los niños </a:t>
            </a:r>
            <a:r>
              <a:rPr lang="es-CR" dirty="0" smtClean="0">
                <a:solidFill>
                  <a:srgbClr val="7030A0"/>
                </a:solidFill>
              </a:rPr>
              <a:t>están </a:t>
            </a:r>
            <a:r>
              <a:rPr lang="es-CR" dirty="0" smtClean="0"/>
              <a:t>d</a:t>
            </a:r>
            <a:r>
              <a:rPr lang="es-CR" dirty="0" smtClean="0">
                <a:solidFill>
                  <a:srgbClr val="00B050"/>
                </a:solidFill>
              </a:rPr>
              <a:t>u</a:t>
            </a:r>
            <a:r>
              <a:rPr lang="es-CR" dirty="0" smtClean="0"/>
              <a:t>rm</a:t>
            </a:r>
            <a:r>
              <a:rPr lang="es-CR" dirty="0" smtClean="0">
                <a:solidFill>
                  <a:srgbClr val="C00000"/>
                </a:solidFill>
              </a:rPr>
              <a:t>iendo</a:t>
            </a:r>
            <a:r>
              <a:rPr lang="es-CR" dirty="0" smtClean="0"/>
              <a:t>*.</a:t>
            </a:r>
            <a:endParaRPr lang="en-US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890" y="1600200"/>
            <a:ext cx="650822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64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¿Qué está haciendo el señor?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05000"/>
            <a:ext cx="6615438" cy="461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15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>
                <a:solidFill>
                  <a:srgbClr val="7030A0"/>
                </a:solidFill>
              </a:rPr>
              <a:t>Está</a:t>
            </a:r>
            <a:r>
              <a:rPr lang="es-CR" dirty="0" smtClean="0"/>
              <a:t> le</a:t>
            </a:r>
            <a:r>
              <a:rPr lang="es-CR" dirty="0" smtClean="0">
                <a:solidFill>
                  <a:srgbClr val="00B050"/>
                </a:solidFill>
              </a:rPr>
              <a:t>y</a:t>
            </a:r>
            <a:r>
              <a:rPr lang="es-CR" dirty="0" smtClean="0"/>
              <a:t>endo</a:t>
            </a:r>
            <a:r>
              <a:rPr lang="en-US" dirty="0" smtClean="0"/>
              <a:t>*</a:t>
            </a:r>
            <a:r>
              <a:rPr lang="es-CR" dirty="0" smtClean="0"/>
              <a:t> un periódico.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02" y="1600200"/>
            <a:ext cx="649559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258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err="1" smtClean="0"/>
              <a:t>Hmmm</a:t>
            </a:r>
            <a:r>
              <a:rPr lang="es-CR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Habla</a:t>
            </a:r>
            <a:r>
              <a:rPr lang="en-US" dirty="0" smtClean="0"/>
              <a:t> con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compa</a:t>
            </a:r>
            <a:r>
              <a:rPr lang="es-CR" dirty="0" smtClean="0"/>
              <a:t>ñero(a)</a:t>
            </a:r>
          </a:p>
          <a:p>
            <a:r>
              <a:rPr lang="es-CR" dirty="0" smtClean="0"/>
              <a:t>Explica como formar el presente progresivo</a:t>
            </a:r>
          </a:p>
          <a:p>
            <a:r>
              <a:rPr lang="es-CR" smtClean="0"/>
              <a:t>Usa ejemplos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89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¿Qué estamos haciendo?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09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R" dirty="0" err="1" smtClean="0"/>
              <a:t>To</a:t>
            </a:r>
            <a:r>
              <a:rPr lang="es-CR" dirty="0" smtClean="0"/>
              <a:t> do/</a:t>
            </a:r>
            <a:r>
              <a:rPr lang="es-CR" dirty="0" err="1" smtClean="0"/>
              <a:t>to</a:t>
            </a:r>
            <a:r>
              <a:rPr lang="es-CR" dirty="0" smtClean="0"/>
              <a:t> </a:t>
            </a:r>
            <a:r>
              <a:rPr lang="es-CR" dirty="0" err="1" smtClean="0"/>
              <a:t>make</a:t>
            </a:r>
            <a:r>
              <a:rPr lang="es-CR" dirty="0" smtClean="0"/>
              <a:t>		hacer</a:t>
            </a:r>
          </a:p>
          <a:p>
            <a:r>
              <a:rPr lang="es-CR" dirty="0" err="1" smtClean="0"/>
              <a:t>To</a:t>
            </a:r>
            <a:r>
              <a:rPr lang="es-CR" dirty="0" smtClean="0"/>
              <a:t> </a:t>
            </a:r>
            <a:r>
              <a:rPr lang="es-CR" dirty="0" err="1" smtClean="0"/>
              <a:t>play</a:t>
            </a:r>
            <a:r>
              <a:rPr lang="es-CR" dirty="0" smtClean="0"/>
              <a:t>  			jugar</a:t>
            </a:r>
          </a:p>
          <a:p>
            <a:r>
              <a:rPr lang="es-CR" dirty="0" err="1" smtClean="0"/>
              <a:t>To</a:t>
            </a:r>
            <a:r>
              <a:rPr lang="es-CR" dirty="0" smtClean="0"/>
              <a:t> </a:t>
            </a:r>
            <a:r>
              <a:rPr lang="es-CR" dirty="0" err="1" smtClean="0"/>
              <a:t>wash</a:t>
            </a:r>
            <a:r>
              <a:rPr lang="es-CR" dirty="0" smtClean="0"/>
              <a:t>			lavar</a:t>
            </a:r>
          </a:p>
          <a:p>
            <a:r>
              <a:rPr lang="es-CR" dirty="0" err="1" smtClean="0"/>
              <a:t>To</a:t>
            </a:r>
            <a:r>
              <a:rPr lang="es-CR" dirty="0" smtClean="0"/>
              <a:t> </a:t>
            </a:r>
            <a:r>
              <a:rPr lang="es-CR" dirty="0" err="1" smtClean="0"/>
              <a:t>eat</a:t>
            </a:r>
            <a:r>
              <a:rPr lang="es-CR" dirty="0" smtClean="0"/>
              <a:t>			comer</a:t>
            </a:r>
          </a:p>
          <a:p>
            <a:r>
              <a:rPr lang="es-CR" dirty="0" err="1" smtClean="0"/>
              <a:t>To</a:t>
            </a:r>
            <a:r>
              <a:rPr lang="es-CR" dirty="0" smtClean="0"/>
              <a:t> </a:t>
            </a:r>
            <a:r>
              <a:rPr lang="es-CR" dirty="0" err="1" smtClean="0"/>
              <a:t>write</a:t>
            </a:r>
            <a:r>
              <a:rPr lang="es-CR" dirty="0" smtClean="0"/>
              <a:t>			escribir</a:t>
            </a:r>
          </a:p>
          <a:p>
            <a:r>
              <a:rPr lang="es-CR" dirty="0" err="1" smtClean="0"/>
              <a:t>To</a:t>
            </a:r>
            <a:r>
              <a:rPr lang="es-CR" dirty="0" smtClean="0"/>
              <a:t> </a:t>
            </a:r>
            <a:r>
              <a:rPr lang="es-CR" dirty="0" err="1" smtClean="0"/>
              <a:t>sell</a:t>
            </a:r>
            <a:r>
              <a:rPr lang="es-CR" dirty="0" smtClean="0"/>
              <a:t>			vender</a:t>
            </a:r>
          </a:p>
          <a:p>
            <a:r>
              <a:rPr lang="es-CR" dirty="0" err="1" smtClean="0"/>
              <a:t>To</a:t>
            </a:r>
            <a:r>
              <a:rPr lang="es-CR" dirty="0" smtClean="0"/>
              <a:t> </a:t>
            </a:r>
            <a:r>
              <a:rPr lang="es-CR" dirty="0" err="1" smtClean="0"/>
              <a:t>serve</a:t>
            </a:r>
            <a:r>
              <a:rPr lang="es-CR" dirty="0" smtClean="0"/>
              <a:t>			servir</a:t>
            </a:r>
            <a:endParaRPr lang="es-CR" dirty="0" smtClean="0"/>
          </a:p>
          <a:p>
            <a:r>
              <a:rPr lang="es-CR" dirty="0" err="1" smtClean="0"/>
              <a:t>To</a:t>
            </a:r>
            <a:r>
              <a:rPr lang="es-CR" dirty="0" smtClean="0"/>
              <a:t> </a:t>
            </a:r>
            <a:r>
              <a:rPr lang="es-CR" dirty="0" err="1" smtClean="0"/>
              <a:t>sleep</a:t>
            </a:r>
            <a:r>
              <a:rPr lang="es-CR" dirty="0" smtClean="0"/>
              <a:t>			dormir</a:t>
            </a:r>
          </a:p>
          <a:p>
            <a:r>
              <a:rPr lang="es-CR" dirty="0" err="1" smtClean="0"/>
              <a:t>To</a:t>
            </a:r>
            <a:r>
              <a:rPr lang="es-CR" dirty="0" smtClean="0"/>
              <a:t> </a:t>
            </a:r>
            <a:r>
              <a:rPr lang="es-CR" dirty="0" err="1" smtClean="0"/>
              <a:t>read</a:t>
            </a:r>
            <a:r>
              <a:rPr lang="es-CR" dirty="0" smtClean="0"/>
              <a:t>			leer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37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¿Qué pasa en este momento?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10362"/>
            <a:ext cx="4724400" cy="496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7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25744"/>
            <a:ext cx="6172199" cy="438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ular Callout 3"/>
          <p:cNvSpPr/>
          <p:nvPr/>
        </p:nvSpPr>
        <p:spPr>
          <a:xfrm flipH="1">
            <a:off x="762000" y="914400"/>
            <a:ext cx="2286000" cy="1603248"/>
          </a:xfrm>
          <a:prstGeom prst="wedgeRoundRectCallout">
            <a:avLst>
              <a:gd name="adj1" fmla="val -66338"/>
              <a:gd name="adj2" fmla="val 465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dirty="0" smtClean="0"/>
              <a:t>¡Yo estoy corriendo!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248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Las niñas están corriendo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400695"/>
            <a:ext cx="6781800" cy="451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736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Los niños están corriendo.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60095"/>
            <a:ext cx="5714999" cy="428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9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368</Words>
  <Application>Microsoft Office PowerPoint</Application>
  <PresentationFormat>On-screen Show (4:3)</PresentationFormat>
  <Paragraphs>84</Paragraphs>
  <Slides>46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¿Qué está haciendo?</vt:lpstr>
      <vt:lpstr>¿Te acuerdas del verbo estar?</vt:lpstr>
      <vt:lpstr>PowerPoint Presentation</vt:lpstr>
      <vt:lpstr>¿Cómo se dice… en español?</vt:lpstr>
      <vt:lpstr>PowerPoint Presentation</vt:lpstr>
      <vt:lpstr>¿Qué pasa en este momento?</vt:lpstr>
      <vt:lpstr>PowerPoint Presentation</vt:lpstr>
      <vt:lpstr>Las niñas están corriendo</vt:lpstr>
      <vt:lpstr>Los niños están corriendo.</vt:lpstr>
      <vt:lpstr>              Los toros están corriendo</vt:lpstr>
      <vt:lpstr>Los estudiantes están aprendiendo.</vt:lpstr>
      <vt:lpstr>¿Qué está haciendo la muchacha?</vt:lpstr>
      <vt:lpstr>Está jugando al fútbol.</vt:lpstr>
      <vt:lpstr>¿Qué está haciendo el muchacho?</vt:lpstr>
      <vt:lpstr>Está lavando el coche.</vt:lpstr>
      <vt:lpstr>¿Qué está haciendo la familia?</vt:lpstr>
      <vt:lpstr>La familia está comiendo.</vt:lpstr>
      <vt:lpstr>¿Qué está haciendo la senora?</vt:lpstr>
      <vt:lpstr>Está vendiendo una casa.</vt:lpstr>
      <vt:lpstr>¿Qué están haciendo los estudiantes?</vt:lpstr>
      <vt:lpstr>Los estudiantes están escribiendo.</vt:lpstr>
      <vt:lpstr>¿Qué están haciendo las camareras?</vt:lpstr>
      <vt:lpstr>Las camareras están sirviendo la comida.</vt:lpstr>
      <vt:lpstr>¿Qué están haciendo los niños?</vt:lpstr>
      <vt:lpstr>Los niños están durmiendo*.</vt:lpstr>
      <vt:lpstr>¿Qué está haciendo el señor?</vt:lpstr>
      <vt:lpstr>Está leyendo* un periódico.</vt:lpstr>
      <vt:lpstr>Hmmm…</vt:lpstr>
      <vt:lpstr>¿Qué está haciendo la muchacha?</vt:lpstr>
      <vt:lpstr>Está jugando al fútbol.</vt:lpstr>
      <vt:lpstr>¿Qué está haciendo el muchacho?</vt:lpstr>
      <vt:lpstr>Está lavando el coche.</vt:lpstr>
      <vt:lpstr>¿Qué está haciendo la familia?</vt:lpstr>
      <vt:lpstr>La familia está comiendo.</vt:lpstr>
      <vt:lpstr>¿Qué está haciendo la senora?</vt:lpstr>
      <vt:lpstr>Está vendiendo una casa.</vt:lpstr>
      <vt:lpstr>¿Qué están haciendo los estudiantes?</vt:lpstr>
      <vt:lpstr>Los estudiantes están escribiendo.</vt:lpstr>
      <vt:lpstr>¿Qué están haciendo las camareras?</vt:lpstr>
      <vt:lpstr>Las camareras están sirviendo la comida.</vt:lpstr>
      <vt:lpstr>¿Qué están haciendo los niños?</vt:lpstr>
      <vt:lpstr>Los niños están durmiendo*.</vt:lpstr>
      <vt:lpstr>¿Qué está haciendo el señor?</vt:lpstr>
      <vt:lpstr>Está leyendo* un periódico.</vt:lpstr>
      <vt:lpstr>Hmmm…</vt:lpstr>
      <vt:lpstr>¿Qué estamos haciendo?</vt:lpstr>
    </vt:vector>
  </TitlesOfParts>
  <Company>Chico Unified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¿Qué está haciendo?</dc:title>
  <dc:creator>Jennifer Salas</dc:creator>
  <cp:lastModifiedBy>Jennifer Salas</cp:lastModifiedBy>
  <cp:revision>16</cp:revision>
  <dcterms:created xsi:type="dcterms:W3CDTF">2012-11-29T15:38:16Z</dcterms:created>
  <dcterms:modified xsi:type="dcterms:W3CDTF">2012-11-29T23:25:28Z</dcterms:modified>
</cp:coreProperties>
</file>